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2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9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77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2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9865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3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71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66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1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9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7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3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8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7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1E72-4BAA-411E-9BDC-43D4544469C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D431B6-1640-4083-91C7-753C1B47C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22BA0-700A-4712-BB5D-F2B3D077C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944" y="114340"/>
            <a:ext cx="6277917" cy="422555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 11»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6A1007-C37D-4710-BB2F-8AFB7D6C29B9}"/>
              </a:ext>
            </a:extLst>
          </p:cNvPr>
          <p:cNvSpPr/>
          <p:nvPr/>
        </p:nvSpPr>
        <p:spPr>
          <a:xfrm>
            <a:off x="608407" y="861050"/>
            <a:ext cx="882478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окружающему миру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: «Владимиро-Суздальская Русь»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62F925-1438-4DEE-9F49-748A78710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69" y="2926235"/>
            <a:ext cx="5089901" cy="38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3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8CCF7-5979-46CE-8C4D-D074FF15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21" y="906012"/>
            <a:ext cx="11979479" cy="1359949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tx1"/>
                </a:solidFill>
              </a:rPr>
              <a:t>1. да     6.да      </a:t>
            </a:r>
            <a:r>
              <a:rPr lang="ru-RU" sz="6000" dirty="0">
                <a:solidFill>
                  <a:srgbClr val="FF0000"/>
                </a:solidFill>
              </a:rPr>
              <a:t>«5»</a:t>
            </a:r>
            <a:r>
              <a:rPr lang="ru-RU" sz="6000" dirty="0">
                <a:solidFill>
                  <a:schemeClr val="tx1"/>
                </a:solidFill>
              </a:rPr>
              <a:t>–нет </a:t>
            </a:r>
            <a:r>
              <a:rPr lang="ru-RU" sz="6000" dirty="0" err="1">
                <a:solidFill>
                  <a:schemeClr val="tx1"/>
                </a:solidFill>
              </a:rPr>
              <a:t>ошиб</a:t>
            </a:r>
            <a:r>
              <a:rPr lang="ru-RU" sz="6000" dirty="0">
                <a:solidFill>
                  <a:schemeClr val="tx1"/>
                </a:solidFill>
              </a:rPr>
              <a:t>. 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2. да     7.нет    </a:t>
            </a:r>
            <a:r>
              <a:rPr lang="ru-RU" sz="6000" dirty="0">
                <a:solidFill>
                  <a:srgbClr val="FF0000"/>
                </a:solidFill>
              </a:rPr>
              <a:t>«4»</a:t>
            </a:r>
            <a:r>
              <a:rPr lang="ru-RU" sz="6000" dirty="0">
                <a:solidFill>
                  <a:schemeClr val="tx1"/>
                </a:solidFill>
              </a:rPr>
              <a:t>-7-9 отв.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3. нет   8.нет     </a:t>
            </a:r>
            <a:r>
              <a:rPr lang="ru-RU" sz="6000" dirty="0">
                <a:solidFill>
                  <a:srgbClr val="FF0000"/>
                </a:solidFill>
              </a:rPr>
              <a:t>«3»</a:t>
            </a:r>
            <a:r>
              <a:rPr lang="ru-RU" sz="6000" dirty="0">
                <a:solidFill>
                  <a:schemeClr val="tx1"/>
                </a:solidFill>
              </a:rPr>
              <a:t>-5-6 </a:t>
            </a:r>
            <a:r>
              <a:rPr lang="ru-RU" sz="6000" dirty="0" err="1">
                <a:solidFill>
                  <a:schemeClr val="tx1"/>
                </a:solidFill>
              </a:rPr>
              <a:t>отв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4.да      9.да      </a:t>
            </a:r>
            <a:r>
              <a:rPr lang="ru-RU" sz="6000" dirty="0">
                <a:solidFill>
                  <a:srgbClr val="FF0000"/>
                </a:solidFill>
              </a:rPr>
              <a:t>«2»</a:t>
            </a:r>
            <a:r>
              <a:rPr lang="ru-RU" sz="6000" dirty="0">
                <a:solidFill>
                  <a:schemeClr val="tx1"/>
                </a:solidFill>
              </a:rPr>
              <a:t>-меньше 5 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5.нет    10.нет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EE625E-F06F-4B2E-A82E-76C2F537EADF}"/>
              </a:ext>
            </a:extLst>
          </p:cNvPr>
          <p:cNvSpPr/>
          <p:nvPr/>
        </p:nvSpPr>
        <p:spPr>
          <a:xfrm>
            <a:off x="2249617" y="207520"/>
            <a:ext cx="5018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425762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A3930-F007-438E-B453-B654F506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62" y="1767280"/>
            <a:ext cx="9909572" cy="27208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rgbClr val="002060"/>
                </a:solidFill>
              </a:rPr>
              <a:t>В7л8а3д5и8м9и1р4о4</a:t>
            </a:r>
            <a:br>
              <a:rPr lang="ru-RU" sz="6000" dirty="0">
                <a:solidFill>
                  <a:srgbClr val="002060"/>
                </a:solidFill>
              </a:rPr>
            </a:br>
            <a:r>
              <a:rPr lang="ru-RU" sz="6000" dirty="0">
                <a:solidFill>
                  <a:srgbClr val="002060"/>
                </a:solidFill>
              </a:rPr>
              <a:t>С6у7з8д9а2л4ь4с2к1а3я2</a:t>
            </a:r>
            <a:br>
              <a:rPr lang="ru-RU" sz="6000" dirty="0">
                <a:solidFill>
                  <a:srgbClr val="002060"/>
                </a:solidFill>
              </a:rPr>
            </a:br>
            <a:r>
              <a:rPr lang="ru-RU" sz="6000" dirty="0">
                <a:solidFill>
                  <a:srgbClr val="002060"/>
                </a:solidFill>
              </a:rPr>
              <a:t>Р5у6сь</a:t>
            </a:r>
          </a:p>
        </p:txBody>
      </p:sp>
    </p:spTree>
    <p:extLst>
      <p:ext uri="{BB962C8B-B14F-4D97-AF65-F5344CB8AC3E}">
        <p14:creationId xmlns:p14="http://schemas.microsoft.com/office/powerpoint/2010/main" val="374626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25BEC6-7909-4279-859E-2B4BB8ED4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983" y="247825"/>
            <a:ext cx="3285040" cy="534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637BC3-3710-4E4F-AF0F-C94F1303FFA4}"/>
              </a:ext>
            </a:extLst>
          </p:cNvPr>
          <p:cNvSpPr/>
          <p:nvPr/>
        </p:nvSpPr>
        <p:spPr>
          <a:xfrm>
            <a:off x="5481156" y="5878478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Великий киевский князь Владимир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15471A-B758-45FE-AEEC-33D18AE7B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18" y="214270"/>
            <a:ext cx="3717430" cy="5414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0C962A-3000-4217-AF26-681AF7EE1B77}"/>
              </a:ext>
            </a:extLst>
          </p:cNvPr>
          <p:cNvSpPr/>
          <p:nvPr/>
        </p:nvSpPr>
        <p:spPr>
          <a:xfrm>
            <a:off x="847168" y="5878478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Греческая царевна Анна</a:t>
            </a:r>
          </a:p>
        </p:txBody>
      </p:sp>
    </p:spTree>
    <p:extLst>
      <p:ext uri="{BB962C8B-B14F-4D97-AF65-F5344CB8AC3E}">
        <p14:creationId xmlns:p14="http://schemas.microsoft.com/office/powerpoint/2010/main" val="206685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D94B0-A2A5-4506-B5DE-378363E9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301" y="5366062"/>
            <a:ext cx="8596668" cy="1320800"/>
          </a:xfrm>
        </p:spPr>
        <p:txBody>
          <a:bodyPr/>
          <a:lstStyle/>
          <a:p>
            <a:r>
              <a:rPr lang="ru-RU" b="1" dirty="0"/>
              <a:t>Ярослав Мудрый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6125EB-70A4-4E5B-8837-667C60738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69" y="229765"/>
            <a:ext cx="7167999" cy="4769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559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4E1E7-BA9D-4869-81DC-84F8A4D6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08" y="5418588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Владимир Мономах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D6E491-86D8-4E48-98C6-21747101B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20" y="118612"/>
            <a:ext cx="3821444" cy="47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7D953-85C1-4B1B-B36A-B3B72BC7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013" y="469369"/>
            <a:ext cx="8596668" cy="1320800"/>
          </a:xfrm>
        </p:spPr>
        <p:txBody>
          <a:bodyPr/>
          <a:lstStyle/>
          <a:p>
            <a:r>
              <a:rPr lang="ru-RU" dirty="0"/>
              <a:t>Князь Юрий Долгорукий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8630D2-1DD0-47CD-98D9-CE0CFA698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1383003"/>
            <a:ext cx="8279934" cy="50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9B8388-F4A7-485F-B451-F5BF91F0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58" y="453903"/>
            <a:ext cx="5169678" cy="34493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89A92C-DE30-40E1-A80D-5292FFCABF03}"/>
              </a:ext>
            </a:extLst>
          </p:cNvPr>
          <p:cNvSpPr/>
          <p:nvPr/>
        </p:nvSpPr>
        <p:spPr>
          <a:xfrm>
            <a:off x="337663" y="-69317"/>
            <a:ext cx="8693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17 июля- </a:t>
            </a:r>
            <a:r>
              <a:rPr lang="ru-RU" sz="2800" dirty="0"/>
              <a:t>день памяти князя Андрея Боголюбского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4A54E5-EF2C-41B2-B0AC-5066306C8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070" y="4124325"/>
            <a:ext cx="4139543" cy="25239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E75F02-5F36-4AB5-B42B-D09E16AC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750" y="768997"/>
            <a:ext cx="3822523" cy="47979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B16BDF-AC6F-4EFD-8949-AA6EA8517E00}"/>
              </a:ext>
            </a:extLst>
          </p:cNvPr>
          <p:cNvSpPr/>
          <p:nvPr/>
        </p:nvSpPr>
        <p:spPr>
          <a:xfrm>
            <a:off x="8776729" y="5811366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Владимир Мономах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77B919-DEF9-4494-8158-1D7474C91D0E}"/>
              </a:ext>
            </a:extLst>
          </p:cNvPr>
          <p:cNvSpPr/>
          <p:nvPr/>
        </p:nvSpPr>
        <p:spPr>
          <a:xfrm>
            <a:off x="-80498" y="6180698"/>
            <a:ext cx="278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Князь Юрий Долгорукий</a:t>
            </a:r>
          </a:p>
        </p:txBody>
      </p:sp>
    </p:spTree>
    <p:extLst>
      <p:ext uri="{BB962C8B-B14F-4D97-AF65-F5344CB8AC3E}">
        <p14:creationId xmlns:p14="http://schemas.microsoft.com/office/powerpoint/2010/main" val="285776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7D1BC0-B6A9-4F25-BD28-B6C3A4AB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96" y="0"/>
            <a:ext cx="8833607" cy="66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8929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109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МАОУ «Лицей № 11»</vt:lpstr>
      <vt:lpstr>1. да     6.да      «5»–нет ошиб.  2. да     7.нет    «4»-7-9 отв. 3. нет   8.нет     «3»-5-6 отв 4.да      9.да      «2»-меньше 5  5.нет    10.нет   </vt:lpstr>
      <vt:lpstr>В7л8а3д5и8м9и1р4о4 С6у7з8д9а2л4ь4с2к1а3я2 Р5у6сь</vt:lpstr>
      <vt:lpstr>Презентация PowerPoint</vt:lpstr>
      <vt:lpstr>Ярослав Мудрый</vt:lpstr>
      <vt:lpstr>Владимир Мономах</vt:lpstr>
      <vt:lpstr>Князь Юрий Долгорукий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«Лицей № 11»</dc:title>
  <dc:creator>Амирджанян Гоар Гарниковна</dc:creator>
  <cp:lastModifiedBy>Амирджанян Гоар Гарниковна</cp:lastModifiedBy>
  <cp:revision>8</cp:revision>
  <dcterms:created xsi:type="dcterms:W3CDTF">2022-02-08T16:28:43Z</dcterms:created>
  <dcterms:modified xsi:type="dcterms:W3CDTF">2022-03-21T11:40:37Z</dcterms:modified>
</cp:coreProperties>
</file>